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898F-4632-4581-AF71-0F80D3235324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986F-14EC-4F4F-BD8C-C4BE7276D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898F-4632-4581-AF71-0F80D3235324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986F-14EC-4F4F-BD8C-C4BE7276D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898F-4632-4581-AF71-0F80D3235324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986F-14EC-4F4F-BD8C-C4BE7276D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898F-4632-4581-AF71-0F80D3235324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986F-14EC-4F4F-BD8C-C4BE7276D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898F-4632-4581-AF71-0F80D3235324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986F-14EC-4F4F-BD8C-C4BE7276D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898F-4632-4581-AF71-0F80D3235324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986F-14EC-4F4F-BD8C-C4BE7276D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898F-4632-4581-AF71-0F80D3235324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986F-14EC-4F4F-BD8C-C4BE7276D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898F-4632-4581-AF71-0F80D3235324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986F-14EC-4F4F-BD8C-C4BE7276D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898F-4632-4581-AF71-0F80D3235324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986F-14EC-4F4F-BD8C-C4BE7276D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898F-4632-4581-AF71-0F80D3235324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986F-14EC-4F4F-BD8C-C4BE7276D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3898F-4632-4581-AF71-0F80D3235324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5986F-14EC-4F4F-BD8C-C4BE7276D6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3898F-4632-4581-AF71-0F80D3235324}" type="datetimeFigureOut">
              <a:rPr lang="en-US" smtClean="0"/>
              <a:t>9/23/2010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5986F-14EC-4F4F-BD8C-C4BE7276D69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77350" cy="716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62000" y="1066800"/>
            <a:ext cx="29718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Gradebook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229600" y="6324600"/>
            <a:ext cx="304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SAISD ITLS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J. Lopez</dc:creator>
  <cp:lastModifiedBy>Laura J. Lopez</cp:lastModifiedBy>
  <cp:revision>2</cp:revision>
  <dcterms:created xsi:type="dcterms:W3CDTF">2010-09-23T16:07:45Z</dcterms:created>
  <dcterms:modified xsi:type="dcterms:W3CDTF">2010-09-23T16:11:57Z</dcterms:modified>
</cp:coreProperties>
</file>